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049" r:id="rId4"/>
    <p:sldId id="2050" r:id="rId5"/>
    <p:sldId id="2051" r:id="rId6"/>
    <p:sldId id="2052" r:id="rId7"/>
    <p:sldId id="1423" r:id="rId8"/>
    <p:sldId id="1424" r:id="rId9"/>
    <p:sldId id="1425" r:id="rId10"/>
    <p:sldId id="1427" r:id="rId11"/>
    <p:sldId id="1428" r:id="rId12"/>
    <p:sldId id="1429" r:id="rId13"/>
    <p:sldId id="1430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2F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42" autoAdjust="0"/>
    <p:restoredTop sz="94660"/>
  </p:normalViewPr>
  <p:slideViewPr>
    <p:cSldViewPr snapToGrid="0">
      <p:cViewPr>
        <p:scale>
          <a:sx n="50" d="100"/>
          <a:sy n="50" d="100"/>
        </p:scale>
        <p:origin x="1472" y="3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312C-92E2-4B25-B265-C85F838D3B0D}" type="datetimeFigureOut">
              <a:rPr lang="zh-TW" altLang="en-US" smtClean="0"/>
              <a:t>2025/4/11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EB25-5823-453B-A19C-2BBD34FA95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134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312C-92E2-4B25-B265-C85F838D3B0D}" type="datetimeFigureOut">
              <a:rPr lang="zh-TW" altLang="en-US" smtClean="0"/>
              <a:t>2025/4/11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EB25-5823-453B-A19C-2BBD34FA95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9916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312C-92E2-4B25-B265-C85F838D3B0D}" type="datetimeFigureOut">
              <a:rPr lang="zh-TW" altLang="en-US" smtClean="0"/>
              <a:t>2025/4/11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EB25-5823-453B-A19C-2BBD34FA95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485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3EE6195-8C05-48AB-8314-A56B97ACAE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18F99A-3751-4701-BDBA-8CBF1C59FA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9570FE4-6571-470B-AD05-F24E81D36F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0134F-149B-47BB-9065-32677027458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36331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B59A99-CAC8-4BED-AB27-56BF8BBB69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FE3001-4A9A-4E33-8B2B-9D4A957347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909169-67A6-4C06-A1BA-AF2A0AEAE0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BCEDB-A9F3-4BF1-9805-923571C7EE9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125073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523D895-A616-4E0B-A256-EB286ADAC3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FB80C0-3C86-4E4D-9400-DBAB995DED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AEC632-A855-4D93-8FCC-84C00643C0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558FD-6AE2-4628-AD49-5AEB91271E3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05921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5F7537-E769-4E51-BE12-2E483A02D6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3153EC-607D-4990-B185-58022087C7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731A8A-DC72-448A-9ED0-5CEEFAC8D9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9CD29-3B65-47FB-A0D4-1D83C8DE1B5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153054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C8E6F30-D935-4784-A034-C3086187F9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4C93F83-4E0F-4A00-8D47-8C6F1A6609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4230A80-4B84-4D6A-BB8B-3E6576FFCC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022FF-BDA1-4CE3-BBED-95FDC10CD46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2758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309E23C-A0D2-4573-9BD5-8C2EE8D198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A9BFD07-BF56-4D83-8436-976C649EF3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1A7657B-B193-4E9D-8903-F55AB4A333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8AC5C-EB62-4603-9775-774AE14391E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51808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B1BF8B8-4C5B-4B17-9057-EBDA70DBBE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4437A2E-C065-4380-85E3-1EC9D4C7D3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0280E92-A479-4323-87DF-A29DEEBD67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12C35-DFE3-4BB2-9C20-5A9C75D0CD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70749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604766-6857-4952-86A8-73BCEEF6DF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09B478-AAC1-4E27-A393-791485F038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D2FADE-BCF0-4653-85B6-3E678FFDE0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687D0-9D9C-49D0-A9E1-3D7F56F1167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60096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312C-92E2-4B25-B265-C85F838D3B0D}" type="datetimeFigureOut">
              <a:rPr lang="zh-TW" altLang="en-US" smtClean="0"/>
              <a:t>2025/4/11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EB25-5823-453B-A19C-2BBD34FA95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27843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95B6CB-E277-46BC-9A18-15ED20A72D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7E0458-D84E-4DD1-AD62-60F6EF473C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F1588B-B9A9-40E0-B795-87A41D2BF9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502A8-2E1D-4531-97BB-1C6C167B2A2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524535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3C8855-441F-4EC7-80CB-98FB8A04BF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A8F5C0-890A-45DD-BCDF-9F3D2A0948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2F3582-2B1C-4F2F-8040-0018AD6200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79C3E-E09A-439D-A4A3-8F4704192DA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312516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937A5D-323B-455E-9B9C-F335E4EF8D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AE785D-80CD-4B70-B4A2-2255B38C54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CC45D2B-A9D5-483D-9F80-5B209BEEBB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5D69D-1F31-4B2C-88D5-08AF135A093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25441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113AB8-A211-48C5-931F-B081449B41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9C11DD-E158-46EC-B6A8-52F7AD343B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EB7BB55-3010-4B2E-AED3-99B724AAE8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1B19E3-F649-4FAD-8D40-E19FD9954D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08022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08C1E6D-C9EE-4250-AF7B-BCFA180E7C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93ABDD0-8C65-4BC7-B1FD-E91B734602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B6A7FF-D1B1-422C-BB43-D09D55993A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3E890C-DA6D-4195-9C38-237785985C9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164467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43D7A84-6269-49A3-8A61-23DCF03257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E9009D-5741-42FA-BD1F-CA83B40CA5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48395C-BD3F-4FD9-87A1-320F5EC1DC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C4B88C-9666-4040-994C-608E4E17363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394312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582240-419A-48BD-9D4A-5B4C6C5813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E338E0-18B2-451F-BD7F-2C3FB2A2B4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EEB100-5BE6-4136-937E-A1074C0E95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6BC096-0704-4BBD-81D0-C3B6A82D0A9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107991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C56288F-B5C8-4B12-9BAA-83CB59A9C3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C5F88BB-AF33-4A54-9261-39E315E676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6E7F8B7-C410-4869-BAAB-8C41CE788E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5D093D-C861-49B9-81DE-5499403DEC9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128850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64FBEF2-E91B-4479-8147-04C08CB1B9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8D8247A-E965-4756-914C-F244685A58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92FD43D-F977-4A17-B945-D87B04950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59158-B21D-4256-870C-52E9410663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720698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934D274-9364-4939-BFE9-C0702887B0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1C83B12-E6E7-4795-BEE4-E02D720A6D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DB41C47-5394-4376-A03D-DBE3BFF3D4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FF6546-D3FA-404A-A1EC-28BD51B8D1A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70585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312C-92E2-4B25-B265-C85F838D3B0D}" type="datetimeFigureOut">
              <a:rPr lang="zh-TW" altLang="en-US" smtClean="0"/>
              <a:t>2025/4/11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EB25-5823-453B-A19C-2BBD34FA95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12377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DB46BF-C329-43BE-8766-DE6A8877A0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EB50CA-4A63-462D-A34B-F51394AF3A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4DABE1-48D0-41DB-B9B4-D6EC8973E0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6D5344-9CF9-46B0-A7F1-B3283546D09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773129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06409E-4B11-447B-B00E-6998B656EA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03239D-0EB6-46BA-AB9A-8F44A9DBF4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17AE8B-CBFE-43D9-969C-255C637D2C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9FC346-8914-4403-8FCD-F64EF1086CC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2519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8A267F1-CA06-49E6-BA74-9DA7793539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4C6948-BFDB-44ED-9E13-FB0F799C55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33D86A-77DA-42AE-9D0A-E8032D3F4B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6CB2FE-86C2-425E-BF56-5DD353738FE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6317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FE3EFC0-F9C2-4397-A2E3-E439E133C9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423830-79A3-47F7-AC6E-1DF163AB2B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935E1B-74BF-49A7-9FE1-DFF292BC46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8E25E2-FA6B-48D6-86AA-C74FDC9D174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62133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312C-92E2-4B25-B265-C85F838D3B0D}" type="datetimeFigureOut">
              <a:rPr lang="zh-TW" altLang="en-US" smtClean="0"/>
              <a:t>2025/4/11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EB25-5823-453B-A19C-2BBD34FA95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3336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312C-92E2-4B25-B265-C85F838D3B0D}" type="datetimeFigureOut">
              <a:rPr lang="zh-TW" altLang="en-US" smtClean="0"/>
              <a:t>2025/4/11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EB25-5823-453B-A19C-2BBD34FA95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7243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312C-92E2-4B25-B265-C85F838D3B0D}" type="datetimeFigureOut">
              <a:rPr lang="zh-TW" altLang="en-US" smtClean="0"/>
              <a:t>2025/4/11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EB25-5823-453B-A19C-2BBD34FA95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5298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312C-92E2-4B25-B265-C85F838D3B0D}" type="datetimeFigureOut">
              <a:rPr lang="zh-TW" altLang="en-US" smtClean="0"/>
              <a:t>2025/4/11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EB25-5823-453B-A19C-2BBD34FA95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4441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312C-92E2-4B25-B265-C85F838D3B0D}" type="datetimeFigureOut">
              <a:rPr lang="zh-TW" altLang="en-US" smtClean="0"/>
              <a:t>2025/4/11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EB25-5823-453B-A19C-2BBD34FA95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2680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312C-92E2-4B25-B265-C85F838D3B0D}" type="datetimeFigureOut">
              <a:rPr lang="zh-TW" altLang="en-US" smtClean="0"/>
              <a:t>2025/4/11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EB25-5823-453B-A19C-2BBD34FA95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9502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4312C-92E2-4B25-B265-C85F838D3B0D}" type="datetimeFigureOut">
              <a:rPr lang="zh-TW" altLang="en-US" smtClean="0"/>
              <a:t>2025/4/11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1EB25-5823-453B-A19C-2BBD34FA95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8951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278FA7B-7EF8-4F5A-B60F-0739C9D695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7423B14-94E6-410D-9E71-AD49EAC92B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CDDD2E9-75D2-44DD-B6B0-DBD1D6BE930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0169DA0-3DDE-412E-9AB5-09ADE9EBF3E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6DEF749-0DD3-4040-B752-34E00D2754F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4E19AA8-8ED6-4A6B-8F90-E27C06B3273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14237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77BDF3C-6982-4F35-8C82-FC7791CA86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865C25E-5B08-4010-9EE2-88CA21C097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9332883-8707-443A-AD51-D3AE5DE08A3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673C9BB-CD9B-4AB3-A90B-A8FEFCB67F9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E3B13A7-561A-4379-89D7-6E4070DDAB7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FD98FC1-0A71-493A-A1DF-D7F91E07100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82066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algn="ctr" eaLnBrk="1" hangingPunct="1">
              <a:spcBef>
                <a:spcPts val="90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救主受難紀念</a:t>
            </a:r>
          </a:p>
          <a:p>
            <a:pPr algn="ctr" eaLnBrk="1" hangingPunct="1">
              <a:spcBef>
                <a:spcPts val="90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18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</a:p>
          <a:p>
            <a:pPr algn="ctr" eaLnBrk="1" hangingPunct="1">
              <a:spcBef>
                <a:spcPct val="0"/>
              </a:spcBef>
              <a:spcAft>
                <a:spcPct val="30000"/>
              </a:spcAft>
              <a:buFontTx/>
              <a:buNone/>
              <a:defRPr/>
            </a:pPr>
            <a:r>
              <a:rPr lang="zh-TW" altLang="en-US" sz="5400" dirty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</a:rPr>
              <a:t>受 難 禮 儀</a:t>
            </a:r>
            <a:endParaRPr lang="zh-TW" altLang="en-US" sz="12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marL="0" indent="0" algn="ctr" eaLnBrk="1" hangingPunct="1">
              <a:spcBef>
                <a:spcPts val="240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88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你為甚麼哭泣</a:t>
            </a:r>
            <a:r>
              <a:rPr lang="en-US" altLang="zh-TW" sz="88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?</a:t>
            </a:r>
            <a:endParaRPr lang="en-US" altLang="zh-TW" sz="8800" spc="600" dirty="0">
              <a:solidFill>
                <a:srgbClr val="FFFF00"/>
              </a:solidFill>
              <a:ea typeface="華康粗黑體" pitchFamily="49" charset="-120"/>
            </a:endParaRPr>
          </a:p>
          <a:p>
            <a:pPr algn="ctr" eaLnBrk="1" hangingPunct="1">
              <a:spcBef>
                <a:spcPts val="1200"/>
              </a:spcBef>
              <a:spcAft>
                <a:spcPts val="3000"/>
              </a:spcAft>
              <a:buNone/>
            </a:pPr>
            <a:r>
              <a:rPr lang="en-US" altLang="zh-TW" sz="3600" dirty="0">
                <a:solidFill>
                  <a:schemeClr val="bg1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800" dirty="0">
                <a:solidFill>
                  <a:schemeClr val="bg1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我為世界而哭</a:t>
            </a:r>
            <a:r>
              <a:rPr lang="en-US" altLang="zh-TW" sz="3600" dirty="0">
                <a:solidFill>
                  <a:schemeClr val="bg1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——</a:t>
            </a:r>
          </a:p>
        </p:txBody>
      </p:sp>
    </p:spTree>
    <p:extLst>
      <p:ext uri="{BB962C8B-B14F-4D97-AF65-F5344CB8AC3E}">
        <p14:creationId xmlns:p14="http://schemas.microsoft.com/office/powerpoint/2010/main" val="3854932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8312C4D-6516-4954-841F-2826F1A3B3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16024"/>
            <a:ext cx="9180512" cy="6597352"/>
          </a:xfrm>
          <a:solidFill>
            <a:schemeClr val="bg1"/>
          </a:solidFill>
        </p:spPr>
        <p:txBody>
          <a:bodyPr/>
          <a:lstStyle/>
          <a:p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其實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如果沒有天主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沒有永生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沒有天國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沒有世界大同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最強的國家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可以禍起蕭牆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最多的金錢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可以轉眼成空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b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所有的青春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都會歸於塵土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ts val="4600"/>
              </a:lnSpc>
            </a:pP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However, w</a:t>
            </a:r>
            <a:r>
              <a:rPr lang="en-US" altLang="zh-TW" sz="400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ithout God</a:t>
            </a:r>
            <a:br>
              <a:rPr lang="en-US" altLang="zh-TW" sz="400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sz="400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—without eternity, without Heaven, </a:t>
            </a:r>
            <a:br>
              <a:rPr lang="en-US" altLang="zh-TW" sz="400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sz="400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without the hope of Human Unity—</a:t>
            </a:r>
            <a:br>
              <a:rPr lang="en-US" altLang="zh-TW" sz="400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sz="400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even empires </a:t>
            </a:r>
            <a:r>
              <a:rPr lang="en-US" altLang="zh-TW" sz="4000" i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rot from within</a:t>
            </a:r>
            <a:r>
              <a:rPr lang="en-US" altLang="zh-TW" sz="400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br>
              <a:rPr lang="en-US" altLang="zh-TW" sz="400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sz="400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fortunes </a:t>
            </a:r>
            <a:r>
              <a:rPr lang="en-US" altLang="zh-TW" sz="4000" i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vanish like mist</a:t>
            </a:r>
            <a:r>
              <a:rPr lang="en-US" altLang="zh-TW" sz="400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br>
              <a:rPr lang="en-US" altLang="zh-TW" sz="400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sz="400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all youth </a:t>
            </a:r>
            <a:r>
              <a:rPr lang="en-US" altLang="zh-TW" sz="4000" i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crumbles to dust</a:t>
            </a:r>
            <a:r>
              <a:rPr lang="en-US" altLang="zh-TW" sz="400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35840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8312C4D-6516-4954-841F-2826F1A3B3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8256" y="216024"/>
            <a:ext cx="9180512" cy="6597352"/>
          </a:xfrm>
          <a:solidFill>
            <a:schemeClr val="bg1"/>
          </a:solidFill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對我來說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zh-TW" altLang="en-US" sz="5400" spc="3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除了基督</a:t>
            </a:r>
            <a:r>
              <a:rPr lang="en-US" altLang="zh-TW" sz="5400" spc="3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7200" spc="3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</a:t>
            </a:r>
            <a:r>
              <a:rPr lang="zh-TW" altLang="en-US" sz="5400" spc="3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沒有君王</a:t>
            </a:r>
            <a:endParaRPr lang="en-US" altLang="zh-TW" sz="4000" spc="3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  <a:spcAft>
                <a:spcPts val="3600"/>
              </a:spcAft>
            </a:pP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耶穌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我信你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我望你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我愛你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!</a:t>
            </a:r>
          </a:p>
          <a:p>
            <a:pPr>
              <a:lnSpc>
                <a:spcPts val="5100"/>
              </a:lnSpc>
              <a:spcBef>
                <a:spcPts val="0"/>
              </a:spcBef>
            </a:pPr>
            <a:r>
              <a:rPr lang="en-US" altLang="zh-TW" sz="5400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me, Christ </a:t>
            </a:r>
            <a:r>
              <a:rPr lang="en-US" altLang="zh-TW" sz="6000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alone</a:t>
            </a:r>
            <a:r>
              <a:rPr lang="en-US" altLang="zh-TW" sz="5400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 King</a:t>
            </a:r>
            <a:b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sz="4800" b="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Jesus—</a:t>
            </a:r>
            <a:br>
              <a:rPr lang="en-US" altLang="zh-TW" sz="4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sz="4800" b="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believe in You,</a:t>
            </a:r>
            <a:br>
              <a:rPr lang="en-US" altLang="zh-TW" sz="4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sz="4800" b="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hope in You,</a:t>
            </a:r>
            <a:br>
              <a:rPr lang="en-US" altLang="zh-TW" sz="4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sz="4800" b="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love You.</a:t>
            </a:r>
            <a:endParaRPr lang="en-US" altLang="zh-TW" sz="4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568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A1E7A91-7697-47C5-B5F7-61AE3B7DB7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en-US" altLang="zh-TW" sz="5400" dirty="0">
              <a:ea typeface="華康儷中黑(P)" panose="020B0500000000000000" pitchFamily="34" charset="-120"/>
            </a:endParaRPr>
          </a:p>
          <a:p>
            <a:pPr>
              <a:lnSpc>
                <a:spcPts val="8200"/>
              </a:lnSpc>
              <a:spcBef>
                <a:spcPts val="0"/>
              </a:spcBef>
            </a:pPr>
            <a:r>
              <a:rPr lang="zh-TW" altLang="en-US" sz="5400" spc="300" dirty="0">
                <a:solidFill>
                  <a:srgbClr val="4A2FED"/>
                </a:solidFill>
                <a:ea typeface="華康儷中黑(P)" panose="020B0500000000000000" pitchFamily="34" charset="-120"/>
              </a:rPr>
              <a:t>祝大家有個充滿恩寵的</a:t>
            </a:r>
            <a:endParaRPr lang="en-US" altLang="zh-TW" sz="5400" spc="300" dirty="0">
              <a:solidFill>
                <a:srgbClr val="4A2FED"/>
              </a:solidFill>
              <a:ea typeface="華康儷中黑(P)" panose="020B0500000000000000" pitchFamily="34" charset="-120"/>
            </a:endParaRPr>
          </a:p>
          <a:p>
            <a:pPr>
              <a:lnSpc>
                <a:spcPts val="82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5400" spc="300" dirty="0">
                <a:solidFill>
                  <a:srgbClr val="FF0000"/>
                </a:solidFill>
                <a:ea typeface="華康儷中黑(P)" panose="020B0500000000000000" pitchFamily="34" charset="-120"/>
              </a:rPr>
              <a:t>逾 越 節</a:t>
            </a:r>
            <a:endParaRPr lang="en-US" altLang="zh-TW" sz="5400" spc="300" dirty="0">
              <a:solidFill>
                <a:srgbClr val="FF0000"/>
              </a:solidFill>
              <a:ea typeface="華康儷中黑(P)" panose="020B0500000000000000" pitchFamily="34" charset="-120"/>
            </a:endParaRPr>
          </a:p>
          <a:p>
            <a:pPr>
              <a:lnSpc>
                <a:spcPts val="8200"/>
              </a:lnSpc>
              <a:spcBef>
                <a:spcPts val="0"/>
              </a:spcBef>
              <a:spcAft>
                <a:spcPts val="2400"/>
              </a:spcAft>
            </a:pPr>
            <a:r>
              <a:rPr lang="zh-TW" alt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ea typeface="華康儷中黑(P)" panose="020B0500000000000000" pitchFamily="34" charset="-120"/>
              </a:rPr>
              <a:t>天主愛你  </a:t>
            </a:r>
            <a:r>
              <a:rPr lang="zh-TW" alt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4A2FED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ea typeface="華康儷中黑(P)" panose="020B0500000000000000" pitchFamily="34" charset="-120"/>
              </a:rPr>
              <a:t>主佑</a:t>
            </a:r>
            <a:endParaRPr lang="en-US" altLang="zh-TW" sz="66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4A2FED"/>
              </a:solidFill>
              <a:effectLst>
                <a:outerShdw dist="38100" dir="2700000" algn="bl" rotWithShape="0">
                  <a:schemeClr val="accent5"/>
                </a:outerShdw>
              </a:effectLst>
              <a:ea typeface="華康儷中黑(P)" panose="020B0500000000000000" pitchFamily="34" charset="-120"/>
            </a:endParaRPr>
          </a:p>
          <a:p>
            <a:pPr>
              <a:lnSpc>
                <a:spcPts val="8200"/>
              </a:lnSpc>
              <a:spcBef>
                <a:spcPts val="0"/>
              </a:spcBef>
            </a:pPr>
            <a:endParaRPr lang="en-US" altLang="zh-TW" spc="300" dirty="0">
              <a:solidFill>
                <a:srgbClr val="4A2FED"/>
              </a:solidFill>
              <a:highlight>
                <a:srgbClr val="FFFF00"/>
              </a:highlight>
              <a:ea typeface="華康儷中黑(P)" panose="020B0500000000000000" pitchFamily="34" charset="-120"/>
            </a:endParaRPr>
          </a:p>
          <a:p>
            <a:pPr>
              <a:lnSpc>
                <a:spcPts val="8200"/>
              </a:lnSpc>
              <a:spcBef>
                <a:spcPts val="0"/>
              </a:spcBef>
            </a:pPr>
            <a:r>
              <a:rPr lang="zh-TW" altLang="en-US" spc="300" dirty="0">
                <a:solidFill>
                  <a:srgbClr val="4A2FED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請留言</a:t>
            </a:r>
            <a:r>
              <a:rPr lang="en-US" altLang="zh-TW" dirty="0">
                <a:solidFill>
                  <a:srgbClr val="4A2FED"/>
                </a:solidFill>
                <a:ea typeface="華康儷中黑(P)" panose="020B0500000000000000" pitchFamily="34" charset="-120"/>
              </a:rPr>
              <a:t>comment,</a:t>
            </a:r>
            <a:r>
              <a:rPr lang="zh-TW" altLang="en-US" spc="300" dirty="0">
                <a:solidFill>
                  <a:srgbClr val="4A2FED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讚好</a:t>
            </a:r>
            <a:r>
              <a:rPr lang="en-US" altLang="zh-TW" dirty="0">
                <a:solidFill>
                  <a:srgbClr val="4A2FED"/>
                </a:solidFill>
                <a:ea typeface="華康儷中黑(P)" panose="020B0500000000000000" pitchFamily="34" charset="-120"/>
              </a:rPr>
              <a:t>like,</a:t>
            </a:r>
            <a:r>
              <a:rPr lang="zh-TW" altLang="en-US" spc="300" dirty="0">
                <a:solidFill>
                  <a:srgbClr val="4A2FED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轉發</a:t>
            </a:r>
            <a:r>
              <a:rPr lang="en-US" altLang="zh-TW" dirty="0">
                <a:solidFill>
                  <a:srgbClr val="4A2FED"/>
                </a:solidFill>
                <a:ea typeface="華康儷中黑(P)" panose="020B0500000000000000" pitchFamily="34" charset="-120"/>
              </a:rPr>
              <a:t>share</a:t>
            </a:r>
          </a:p>
        </p:txBody>
      </p:sp>
    </p:spTree>
    <p:extLst>
      <p:ext uri="{BB962C8B-B14F-4D97-AF65-F5344CB8AC3E}">
        <p14:creationId xmlns:p14="http://schemas.microsoft.com/office/powerpoint/2010/main" val="2503188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118766E5-C124-4401-9953-37B3C3CCDF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408712"/>
          </a:xfrm>
        </p:spPr>
        <p:txBody>
          <a:bodyPr/>
          <a:lstStyle/>
          <a:p>
            <a:pPr marL="432000" indent="-432000" algn="ctr" eaLnBrk="1" hangingPunct="1">
              <a:spcAft>
                <a:spcPts val="1800"/>
              </a:spcAft>
              <a:buNone/>
              <a:defRPr/>
            </a:pPr>
            <a:endParaRPr lang="en-US" altLang="zh-TW" sz="1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432000" indent="-432000" algn="ctr" eaLnBrk="1" hangingPunct="1">
              <a:spcAft>
                <a:spcPts val="1800"/>
              </a:spcAft>
              <a:buNone/>
              <a:defRPr/>
            </a:pPr>
            <a:r>
              <a:rPr lang="zh-TW" altLang="en-US" sz="6600" spc="3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我為基督而哭</a:t>
            </a:r>
            <a:endParaRPr lang="en-US" altLang="zh-TW" sz="6600" spc="3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432000" indent="-432000" algn="ctr" eaLnBrk="1" hangingPunct="1">
              <a:spcAft>
                <a:spcPts val="600"/>
              </a:spcAft>
              <a:buNone/>
              <a:defRPr/>
            </a:pPr>
            <a:r>
              <a:rPr lang="zh-TW" altLang="en-US" sz="4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他受盡了侮辱</a:t>
            </a:r>
            <a:r>
              <a:rPr lang="en-US" altLang="zh-TW" sz="4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被人遺棄</a:t>
            </a:r>
            <a:endParaRPr lang="en-US" altLang="zh-TW" sz="48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432000" indent="-432000" algn="ctr" eaLnBrk="1" hangingPunct="1">
              <a:spcAft>
                <a:spcPts val="600"/>
              </a:spcAft>
              <a:buNone/>
              <a:defRPr/>
            </a:pPr>
            <a:r>
              <a:rPr lang="zh-TW" altLang="en-US" sz="4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他真是個</a:t>
            </a:r>
            <a:r>
              <a:rPr lang="zh-TW" altLang="en-US" sz="4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苦命</a:t>
            </a:r>
            <a:r>
              <a:rPr lang="zh-TW" altLang="en-US" sz="4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人</a:t>
            </a:r>
            <a:r>
              <a:rPr lang="en-US" altLang="zh-TW" sz="4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熟悉</a:t>
            </a:r>
            <a:r>
              <a:rPr lang="zh-TW" altLang="en-US" sz="4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病苦</a:t>
            </a:r>
            <a:endParaRPr lang="en-US" altLang="zh-TW" sz="48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432000" indent="-432000" algn="ctr" eaLnBrk="1" hangingPunct="1">
              <a:spcAft>
                <a:spcPts val="600"/>
              </a:spcAft>
              <a:buNone/>
              <a:defRPr/>
            </a:pPr>
            <a:r>
              <a:rPr lang="zh-TW" altLang="en-US" sz="4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他好像一個人們掩面不顧的人</a:t>
            </a:r>
            <a:endParaRPr lang="en-US" altLang="zh-TW" sz="48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432000" indent="-432000" algn="ctr" eaLnBrk="1" hangingPunct="1">
              <a:spcAft>
                <a:spcPts val="600"/>
              </a:spcAft>
              <a:buNone/>
              <a:defRPr/>
            </a:pPr>
            <a:r>
              <a:rPr lang="zh-TW" altLang="en-US" sz="4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因而我們也視他如無物</a:t>
            </a:r>
            <a:endParaRPr lang="en-US" altLang="zh-TW" sz="48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6905310"/>
      </p:ext>
    </p:extLst>
  </p:cSld>
  <p:clrMapOvr>
    <a:masterClrMapping/>
  </p:clrMapOvr>
  <p:transition>
    <p:sndAc>
      <p:endSnd/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118766E5-C124-4401-9953-37B3C3CCDF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408712"/>
          </a:xfrm>
        </p:spPr>
        <p:txBody>
          <a:bodyPr/>
          <a:lstStyle/>
          <a:p>
            <a:pPr marL="432000" indent="-432000" eaLnBrk="1" hangingPunct="1">
              <a:spcAft>
                <a:spcPts val="600"/>
              </a:spcAft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耶穌是一位</a:t>
            </a:r>
            <a:r>
              <a:rPr lang="zh-TW" altLang="en-US" sz="3600" dirty="0">
                <a:solidFill>
                  <a:srgbClr val="00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在各方面與我們相似</a:t>
            </a:r>
            <a:r>
              <a:rPr lang="en-US" altLang="zh-TW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受過試探的</a:t>
            </a:r>
            <a:r>
              <a:rPr lang="en-US" altLang="zh-TW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只是沒有罪過</a:t>
            </a:r>
            <a:r>
              <a:rPr lang="en-US" altLang="zh-TW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.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他雖然是天主子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卻由所受的苦難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學習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了服從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</a:p>
          <a:p>
            <a:pPr marL="432000" indent="-432000" algn="ctr" eaLnBrk="1" hangingPunct="1">
              <a:spcAft>
                <a:spcPts val="1200"/>
              </a:spcAft>
              <a:buNone/>
              <a:defRPr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沒有罪或減少罪的重要條件：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432000" indent="-432000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梵二信仰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重視信生結合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強調人神合作</a:t>
            </a:r>
            <a:r>
              <a:rPr lang="zh-TW" altLang="en-US" sz="1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en-US" altLang="zh-TW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50:50</a:t>
            </a:r>
          </a:p>
          <a:p>
            <a:pPr marL="432000" indent="-432000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知識深廣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正確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和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完整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的知識有道德力量</a:t>
            </a:r>
            <a:r>
              <a:rPr lang="zh-TW" altLang="en-US" sz="24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鬼夜哭</a:t>
            </a:r>
            <a:endParaRPr lang="en-US" altLang="zh-TW" sz="24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432000" indent="-432000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長久修養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習以為常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直到為善好像「天生的」</a:t>
            </a: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432000" indent="-432000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經常警醒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束腰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是白天警醒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點燈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是晚上警醒</a:t>
            </a: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432000" indent="-432000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身心靈健康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有更強的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內動力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和「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免疫力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」</a:t>
            </a:r>
            <a:endParaRPr lang="en-US" altLang="zh-TW" sz="3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32000" indent="-432000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zh-TW" altLang="en-US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                  </a:t>
            </a:r>
            <a:r>
              <a:rPr lang="en-US" altLang="zh-TW" sz="3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lang="zh-TW" altLang="en-US" sz="3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參考 </a:t>
            </a:r>
            <a:r>
              <a:rPr lang="en-US" altLang="zh-TW" sz="3000" dirty="0" err="1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Youtube</a:t>
            </a:r>
            <a:r>
              <a:rPr lang="en-US" altLang="zh-TW" sz="3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</a:t>
            </a:r>
            <a:r>
              <a:rPr lang="en-US" altLang="zh-TW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CIRS HK </a:t>
            </a:r>
            <a:r>
              <a:rPr lang="zh-TW" altLang="en-US" sz="3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身心靈健康抗疫法</a:t>
            </a:r>
            <a:r>
              <a:rPr lang="en-US" altLang="zh-TW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54639772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5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5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5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5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5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50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50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50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50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118766E5-C124-4401-9953-37B3C3CCDF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408712"/>
          </a:xfrm>
        </p:spPr>
        <p:txBody>
          <a:bodyPr/>
          <a:lstStyle/>
          <a:p>
            <a:pPr marL="432000" indent="-432000" algn="ctr" eaLnBrk="1" hangingPunct="1">
              <a:spcAft>
                <a:spcPts val="0"/>
              </a:spcAft>
              <a:buNone/>
              <a:defRPr/>
            </a:pPr>
            <a:r>
              <a:rPr lang="zh-TW" altLang="en-US" sz="44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猶太人說</a:t>
            </a:r>
            <a:r>
              <a:rPr lang="en-US" altLang="zh-TW" sz="44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FF99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我們說</a:t>
            </a:r>
            <a:r>
              <a:rPr lang="en-US" altLang="zh-TW" sz="4400" dirty="0">
                <a:solidFill>
                  <a:srgbClr val="FF99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世界都說</a:t>
            </a:r>
            <a:r>
              <a:rPr lang="en-US" altLang="zh-TW" sz="44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</a:p>
          <a:p>
            <a:pPr marL="432000" indent="-432000" algn="ctr" eaLnBrk="1" hangingPunct="1">
              <a:spcAft>
                <a:spcPts val="600"/>
              </a:spcAft>
              <a:buNone/>
              <a:defRPr/>
            </a:pPr>
            <a:r>
              <a:rPr lang="zh-TW" altLang="en-US" sz="5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除了凱撒</a:t>
            </a:r>
            <a:r>
              <a:rPr lang="en-US" altLang="zh-TW" sz="5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5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我們沒有君王</a:t>
            </a:r>
            <a:r>
              <a:rPr lang="en-US" altLang="zh-TW" sz="5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!</a:t>
            </a:r>
          </a:p>
          <a:p>
            <a:pPr marL="432000" indent="0" algn="ctr" eaLnBrk="1" hangingPunct="1">
              <a:spcAft>
                <a:spcPts val="1800"/>
              </a:spcAft>
              <a:buNone/>
              <a:defRPr/>
            </a:pP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我們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有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宗教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沒道德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有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外形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沒精神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有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自由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沒操守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有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理想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沒實踐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有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誡命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沒堅持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有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民主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沒別人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b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</a:b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有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人權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沒同理心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有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目前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沒將來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有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個體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沒人類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有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法律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沒法治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有</a:t>
            </a:r>
            <a:r>
              <a:rPr lang="zh-TW" altLang="en-US" sz="44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家國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沒</a:t>
            </a:r>
            <a:r>
              <a:rPr lang="zh-TW" altLang="en-US" sz="4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天下</a:t>
            </a:r>
            <a:r>
              <a:rPr lang="en-US" altLang="zh-TW" sz="4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/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更沒</a:t>
            </a:r>
            <a:r>
              <a:rPr lang="zh-TW" alt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天國</a:t>
            </a:r>
            <a:endParaRPr lang="en-US" altLang="zh-TW" sz="4800" dirty="0">
              <a:solidFill>
                <a:srgbClr val="C000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432000" indent="-432000" algn="ctr" eaLnBrk="1" hangingPunct="1">
              <a:spcAft>
                <a:spcPts val="0"/>
              </a:spcAft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或者：</a:t>
            </a:r>
            <a:r>
              <a:rPr lang="zh-TW" altLang="en-US" sz="44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只有凱撒</a:t>
            </a:r>
            <a:r>
              <a:rPr lang="en-US" altLang="zh-TW" sz="44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才是我們的君王</a:t>
            </a:r>
            <a:r>
              <a:rPr lang="en-US" altLang="zh-TW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!?</a:t>
            </a:r>
          </a:p>
          <a:p>
            <a:pPr marL="432000" indent="-432000" eaLnBrk="1" hangingPunct="1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altLang="zh-TW" sz="4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=</a:t>
            </a:r>
            <a:r>
              <a:rPr lang="zh-TW" altLang="en-US" sz="4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錢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權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99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錢</a:t>
            </a:r>
            <a:r>
              <a:rPr lang="en-US" altLang="zh-TW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solidFill>
                  <a:srgbClr val="00B0F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權</a:t>
            </a:r>
            <a:r>
              <a:rPr lang="en-US" altLang="zh-TW" sz="2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錢</a:t>
            </a:r>
            <a:r>
              <a:rPr lang="en-US" altLang="zh-TW" sz="1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權</a:t>
            </a:r>
            <a:r>
              <a:rPr lang="en-US" altLang="zh-TW" sz="1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錢</a:t>
            </a:r>
            <a:r>
              <a:rPr lang="en-US" altLang="zh-TW" sz="1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權</a:t>
            </a:r>
            <a:r>
              <a:rPr lang="en-US" altLang="zh-TW" sz="1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2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錢</a:t>
            </a:r>
            <a:r>
              <a:rPr lang="en-US" altLang="zh-TW" sz="1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2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權</a:t>
            </a:r>
            <a:r>
              <a:rPr lang="en-US" altLang="zh-TW" sz="1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2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錢</a:t>
            </a:r>
            <a:r>
              <a:rPr lang="en-US" altLang="zh-TW" sz="1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2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權</a:t>
            </a:r>
            <a:r>
              <a:rPr lang="en-US" altLang="zh-TW" sz="1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2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錢</a:t>
            </a:r>
            <a:r>
              <a:rPr lang="en-US" altLang="zh-TW" sz="1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2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權</a:t>
            </a:r>
            <a:r>
              <a:rPr lang="en-US" altLang="zh-TW" sz="1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2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錢</a:t>
            </a:r>
            <a:r>
              <a:rPr lang="en-US" altLang="zh-TW" sz="1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2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權</a:t>
            </a:r>
            <a:r>
              <a:rPr lang="en-US" altLang="zh-TW" sz="1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2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錢</a:t>
            </a:r>
            <a:r>
              <a:rPr lang="en-US" altLang="zh-TW" sz="1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2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權</a:t>
            </a:r>
            <a:r>
              <a:rPr lang="en-US" altLang="zh-TW" sz="1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2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錢</a:t>
            </a:r>
            <a:r>
              <a:rPr lang="en-US" altLang="zh-TW" sz="1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2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權</a:t>
            </a:r>
            <a:r>
              <a:rPr lang="en-US" altLang="zh-TW" sz="1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1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錢</a:t>
            </a:r>
            <a:endParaRPr lang="en-US" altLang="zh-TW" sz="1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4752069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8312C4D-6516-4954-841F-2826F1A3B3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16024"/>
            <a:ext cx="9180512" cy="6597352"/>
          </a:xfrm>
          <a:solidFill>
            <a:schemeClr val="bg1"/>
          </a:solidFill>
        </p:spPr>
        <p:txBody>
          <a:bodyPr/>
          <a:lstStyle/>
          <a:p>
            <a:pPr>
              <a:spcAft>
                <a:spcPts val="0"/>
              </a:spcAft>
            </a:pPr>
            <a:r>
              <a:rPr lang="zh-TW" altLang="en-US" sz="5400" dirty="0">
                <a:solidFill>
                  <a:srgbClr val="CC00FF"/>
                </a:solidFill>
                <a:ea typeface="華康儷中黑" panose="020B0509000000000000" pitchFamily="49" charset="-120"/>
              </a:rPr>
              <a:t>我為世界而哭</a:t>
            </a:r>
            <a:r>
              <a:rPr lang="en-US" altLang="zh-TW" sz="5400" dirty="0">
                <a:solidFill>
                  <a:srgbClr val="CC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5400" dirty="0">
                <a:solidFill>
                  <a:srgbClr val="CC00FF"/>
                </a:solidFill>
                <a:ea typeface="華康儷中黑" panose="020B0509000000000000" pitchFamily="49" charset="-120"/>
              </a:rPr>
              <a:t>因為我們都說</a:t>
            </a:r>
            <a:r>
              <a:rPr lang="zh-TW" altLang="en-US" sz="3600" dirty="0">
                <a:ea typeface="華康儷中黑" panose="020B0509000000000000" pitchFamily="49" charset="-120"/>
              </a:rPr>
              <a:t>：</a:t>
            </a:r>
            <a:endParaRPr lang="en-US" altLang="zh-TW" sz="3600" dirty="0">
              <a:ea typeface="華康儷中黑" panose="020B0509000000000000" pitchFamily="49" charset="-120"/>
            </a:endParaRPr>
          </a:p>
          <a:p>
            <a:pPr>
              <a:lnSpc>
                <a:spcPts val="5000"/>
              </a:lnSpc>
              <a:spcAft>
                <a:spcPts val="1800"/>
              </a:spcAft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除了凱撒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我們沒有君王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: </a:t>
            </a:r>
            <a:r>
              <a:rPr lang="zh-TW" altLang="en-US" sz="4000" dirty="0">
                <a:ea typeface="華康儷中黑" panose="020B0509000000000000" pitchFamily="49" charset="-120"/>
              </a:rPr>
              <a:t>所以天主的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選民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把真正的君王</a:t>
            </a:r>
            <a:r>
              <a:rPr lang="en-US" altLang="zh-TW" dirty="0">
                <a:ea typeface="華康儷中黑" panose="020B0509000000000000" pitchFamily="49" charset="-120"/>
              </a:rPr>
              <a:t>——</a:t>
            </a:r>
            <a:r>
              <a:rPr lang="zh-TW" altLang="en-US" sz="4000" dirty="0">
                <a:ea typeface="華康儷中黑" panose="020B0509000000000000" pitchFamily="49" charset="-120"/>
              </a:rPr>
              <a:t>天主的獨生子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萬王之王</a:t>
            </a:r>
            <a:r>
              <a:rPr lang="en-US" altLang="zh-TW" dirty="0">
                <a:ea typeface="華康儷中黑" panose="020B0509000000000000" pitchFamily="49" charset="-120"/>
              </a:rPr>
              <a:t>——</a:t>
            </a:r>
            <a:r>
              <a:rPr lang="zh-TW" altLang="en-US" sz="4000" dirty="0">
                <a:ea typeface="華康儷中黑" panose="020B0509000000000000" pitchFamily="49" charset="-120"/>
              </a:rPr>
              <a:t>釘死了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而且是死在十字架上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000" spc="-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cry for the world, because we all say: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000" spc="-1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have no king but Caesar</a:t>
            </a:r>
            <a:r>
              <a:rPr lang="en-US" altLang="zh-TW" sz="4000" spc="-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 So, God’s chosen people took the real King, </a:t>
            </a:r>
            <a:br>
              <a:rPr lang="en-US" altLang="zh-TW" sz="4000" spc="-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sz="4000" spc="-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God’s only Son, </a:t>
            </a:r>
            <a:r>
              <a:rPr lang="en-US" altLang="zh-TW" sz="4000" spc="-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King of Kings</a:t>
            </a:r>
            <a:r>
              <a:rPr lang="en-US" altLang="zh-TW" sz="4000" spc="-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000" spc="-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crucified and let Him die on the cross.</a:t>
            </a:r>
          </a:p>
        </p:txBody>
      </p:sp>
    </p:spTree>
    <p:extLst>
      <p:ext uri="{BB962C8B-B14F-4D97-AF65-F5344CB8AC3E}">
        <p14:creationId xmlns:p14="http://schemas.microsoft.com/office/powerpoint/2010/main" val="1958542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8312C4D-6516-4954-841F-2826F1A3B3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80512" cy="6597352"/>
          </a:xfrm>
          <a:solidFill>
            <a:schemeClr val="bg1"/>
          </a:solidFill>
        </p:spPr>
        <p:txBody>
          <a:bodyPr/>
          <a:lstStyle/>
          <a:p>
            <a:pPr>
              <a:spcAft>
                <a:spcPts val="1200"/>
              </a:spcAft>
            </a:pPr>
            <a:r>
              <a:rPr lang="zh-TW" altLang="en-US" sz="39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我為世界而哭</a:t>
            </a:r>
            <a:r>
              <a:rPr lang="en-US" altLang="zh-TW" sz="3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9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因為我們都說</a:t>
            </a:r>
            <a:r>
              <a:rPr lang="en-US" altLang="zh-TW" sz="3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39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除了政治</a:t>
            </a:r>
            <a:r>
              <a:rPr lang="en-US" altLang="zh-TW" sz="39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900" spc="3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我們沒有君王</a:t>
            </a:r>
            <a:r>
              <a:rPr lang="en-US" altLang="zh-TW" sz="3900" spc="3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3900" spc="3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所以</a:t>
            </a:r>
            <a:r>
              <a:rPr lang="en-US" altLang="zh-TW" sz="3900" spc="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900" spc="3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為了所謂的</a:t>
            </a:r>
            <a:r>
              <a:rPr lang="zh-TW" altLang="en-US" sz="3900" spc="3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政治</a:t>
            </a:r>
            <a:r>
              <a:rPr lang="zh-TW" altLang="en-US" sz="39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正確</a:t>
            </a:r>
            <a:r>
              <a:rPr lang="en-US" altLang="zh-TW" sz="39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9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為了</a:t>
            </a:r>
            <a:r>
              <a:rPr lang="zh-TW" altLang="en-US" sz="39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顏色的正統</a:t>
            </a:r>
            <a:r>
              <a:rPr lang="en-US" altLang="zh-TW" sz="39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9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親子可以反目</a:t>
            </a:r>
            <a:r>
              <a:rPr lang="en-US" altLang="zh-TW" sz="3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9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朋友可以互相</a:t>
            </a:r>
            <a:r>
              <a:rPr lang="en-US" altLang="zh-TW" sz="39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unfriend</a:t>
            </a:r>
            <a:r>
              <a:rPr lang="en-US" altLang="zh-TW" sz="3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39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夫妻也可以同床異夢</a:t>
            </a:r>
            <a:r>
              <a:rPr lang="en-US" altLang="zh-TW" sz="3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900" i="0" spc="-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weep for the world, for we all declare:</a:t>
            </a:r>
            <a:br>
              <a:rPr lang="en-US" altLang="zh-TW" sz="3900" spc="-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sz="3900" b="1" spc="-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Beyond politics, we bow to no king</a:t>
            </a:r>
            <a:r>
              <a:rPr lang="en-US" altLang="zh-TW" sz="3900" spc="-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en-US" altLang="zh-TW" sz="3900" spc="-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sz="3900" i="0" spc="-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Thus, in the name of </a:t>
            </a:r>
            <a:r>
              <a:rPr lang="en-US" altLang="zh-TW" sz="3900" i="0" spc="-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political correctness</a:t>
            </a:r>
            <a:r>
              <a:rPr lang="en-US" altLang="zh-TW" sz="3900" i="0" spc="-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br>
              <a:rPr lang="en-US" altLang="zh-TW" sz="3900" spc="-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sz="3900" i="0" spc="-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the dogma of </a:t>
            </a:r>
            <a:r>
              <a:rPr lang="en-US" altLang="zh-TW" sz="3900" i="0" spc="-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color</a:t>
            </a:r>
            <a:r>
              <a:rPr lang="en-US" altLang="zh-TW" sz="3900" i="0" spc="-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—children turn against parents, Friends “unfriend” friends,</a:t>
            </a:r>
            <a:br>
              <a:rPr lang="en-US" altLang="zh-TW" sz="3900" spc="-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sz="390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 lovers share a bed, yet drift apart—</a:t>
            </a:r>
            <a:br>
              <a:rPr lang="en-US" altLang="zh-TW" sz="3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sz="390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bound together, yet worlds away.</a:t>
            </a:r>
            <a:endParaRPr lang="en-US" altLang="zh-TW" sz="39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066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8312C4D-6516-4954-841F-2826F1A3B3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6512" y="188640"/>
            <a:ext cx="9180512" cy="6597352"/>
          </a:xfrm>
          <a:solidFill>
            <a:schemeClr val="bg1"/>
          </a:solidFill>
        </p:spPr>
        <p:txBody>
          <a:bodyPr/>
          <a:lstStyle/>
          <a:p>
            <a:pPr>
              <a:spcAft>
                <a:spcPts val="1800"/>
              </a:spcAft>
            </a:pP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除了國家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我們沒有君王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把「國家優先」放在前頭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明明是違反聖經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違反信仰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甚至違反道德的國策與行動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都全可合理化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ts val="5200"/>
              </a:lnSpc>
              <a:spcBef>
                <a:spcPts val="0"/>
              </a:spcBef>
            </a:pPr>
            <a:r>
              <a:rPr lang="en-US" altLang="zh-TW" sz="4400" i="0" spc="-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acknowledge no king but the State.</a:t>
            </a:r>
            <a:br>
              <a:rPr lang="en-US" altLang="zh-TW" sz="4400" spc="-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sz="4800" i="0" spc="-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Thus, </a:t>
            </a:r>
            <a:r>
              <a:rPr lang="en-US" altLang="zh-TW" sz="4800" b="1" i="0" spc="-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Nation First </a:t>
            </a:r>
            <a:r>
              <a:rPr lang="en-US" altLang="zh-TW" sz="4800" i="0" spc="-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crowns all—</a:t>
            </a:r>
            <a:br>
              <a:rPr lang="en-US" altLang="zh-TW" sz="4800" spc="-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sz="4800" i="0" spc="-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even when its decrees </a:t>
            </a:r>
            <a:r>
              <a:rPr lang="en-US" altLang="zh-TW" sz="4800" i="0" spc="-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defy</a:t>
            </a:r>
            <a:r>
              <a:rPr lang="en-US" altLang="zh-TW" sz="4800" i="0" spc="-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Scripture</a:t>
            </a:r>
            <a:r>
              <a:rPr lang="en-US" altLang="zh-TW" sz="4800" i="0" spc="-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br>
              <a:rPr lang="en-US" altLang="zh-TW" sz="4800" spc="-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sz="4800" i="0" spc="-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betray</a:t>
            </a:r>
            <a:r>
              <a:rPr lang="en-US" altLang="zh-TW" sz="4800" i="0" spc="-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conscience</a:t>
            </a:r>
            <a:r>
              <a:rPr lang="en-US" altLang="zh-TW" sz="4800" i="0" spc="-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</a:p>
          <a:p>
            <a:pPr>
              <a:lnSpc>
                <a:spcPts val="5200"/>
              </a:lnSpc>
              <a:spcBef>
                <a:spcPts val="0"/>
              </a:spcBef>
            </a:pPr>
            <a:r>
              <a:rPr lang="en-US" altLang="zh-TW" sz="4800" i="0" spc="-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 </a:t>
            </a:r>
            <a:r>
              <a:rPr lang="en-US" altLang="zh-TW" sz="4800" i="0" spc="-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mock </a:t>
            </a:r>
            <a:r>
              <a:rPr lang="en-US" altLang="zh-TW" sz="4800" i="0" spc="-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morality</a:t>
            </a:r>
            <a:r>
              <a:rPr lang="en-US" altLang="zh-TW" sz="4800" i="0" spc="-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—</a:t>
            </a:r>
            <a:br>
              <a:rPr lang="en-US" altLang="zh-TW" sz="4800" spc="-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sz="4800" i="0" spc="-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 is sanctified in its name.</a:t>
            </a:r>
            <a:endParaRPr lang="en-US" altLang="zh-TW" sz="4800" spc="-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112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8312C4D-6516-4954-841F-2826F1A3B3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4624"/>
            <a:ext cx="9180512" cy="6696744"/>
          </a:xfrm>
          <a:solidFill>
            <a:schemeClr val="bg1"/>
          </a:solidFill>
        </p:spPr>
        <p:txBody>
          <a:bodyPr/>
          <a:lstStyle/>
          <a:p>
            <a:pPr>
              <a:spcAft>
                <a:spcPts val="1200"/>
              </a:spcAft>
            </a:pP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除了金錢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我們沒有君王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ea typeface="華康儷中黑" panose="020B0509000000000000" pitchFamily="49" charset="-120"/>
              </a:rPr>
              <a:t>網上流傳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指有某藥廠和某生化實驗室共謀製毒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再製解藥圖利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ea typeface="華康儷中黑" panose="020B0509000000000000" pitchFamily="49" charset="-120"/>
              </a:rPr>
              <a:t>我希望這不是真的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但</a:t>
            </a:r>
            <a:r>
              <a:rPr lang="zh-TW" altLang="en-US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天下熙熙</a:t>
            </a:r>
            <a:r>
              <a:rPr lang="en-US" altLang="zh-TW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皆為利來</a:t>
            </a:r>
            <a:r>
              <a:rPr lang="en-US" altLang="zh-TW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天下攘攘</a:t>
            </a:r>
            <a:r>
              <a:rPr lang="en-US" altLang="zh-TW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皆為利往</a:t>
            </a:r>
            <a:r>
              <a:rPr lang="en-US" altLang="zh-TW" sz="2000" dirty="0">
                <a:ea typeface="華康儷中黑" panose="020B0509000000000000" pitchFamily="49" charset="-120"/>
              </a:rPr>
              <a:t>(</a:t>
            </a:r>
            <a:r>
              <a:rPr lang="zh-TW" altLang="en-US" sz="2000" dirty="0">
                <a:ea typeface="華康儷中黑" panose="020B0509000000000000" pitchFamily="49" charset="-120"/>
              </a:rPr>
              <a:t>史記</a:t>
            </a:r>
            <a:r>
              <a:rPr lang="en-US" altLang="zh-TW" sz="2000" dirty="0">
                <a:ea typeface="華康儷中黑" panose="020B0509000000000000" pitchFamily="49" charset="-120"/>
              </a:rPr>
              <a:t>),</a:t>
            </a:r>
            <a:r>
              <a:rPr lang="zh-TW" altLang="en-US" sz="3600" dirty="0">
                <a:ea typeface="華康儷中黑" panose="020B0509000000000000" pitchFamily="49" charset="-120"/>
              </a:rPr>
              <a:t>金錢威力不是大於天主嗎</a:t>
            </a:r>
            <a:r>
              <a:rPr lang="en-US" altLang="zh-TW" sz="3600" dirty="0">
                <a:ea typeface="華康儷中黑" panose="020B0509000000000000" pitchFamily="49" charset="-120"/>
              </a:rPr>
              <a:t>?</a:t>
            </a:r>
          </a:p>
          <a:p>
            <a:r>
              <a:rPr lang="en-US" altLang="zh-TW" sz="3600" spc="-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MONEY IS OUR ONLY KING</a:t>
            </a:r>
            <a:r>
              <a:rPr lang="en-US" altLang="zh-TW" sz="3600" spc="-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 Rumors say that a pharmaceutical giant colluded with labs to engineer plagues—then peddle cures for profit. God forbid it be true! Yet as</a:t>
            </a:r>
            <a:r>
              <a:rPr lang="en-US" altLang="zh-TW" sz="3600" spc="-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 Chinese Chronicle </a:t>
            </a:r>
            <a:r>
              <a:rPr lang="en-US" altLang="zh-TW" sz="3600" spc="-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warned:</a:t>
            </a:r>
            <a:br>
              <a:rPr lang="en-US" altLang="zh-TW" sz="3600" spc="-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sz="3600" spc="-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 under heaven hustle for gain; all under heaven scramble for gold. </a:t>
            </a:r>
            <a:r>
              <a:rPr lang="en-US" altLang="zh-TW" sz="3600" spc="-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Who dares deny it? </a:t>
            </a:r>
            <a:br>
              <a:rPr lang="en-US" altLang="zh-TW" sz="3600" spc="-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sz="3600" spc="-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Money outshines God in our </a:t>
            </a:r>
            <a:r>
              <a:rPr lang="en-US" altLang="zh-TW" sz="3600" b="1" spc="-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temple of greed</a:t>
            </a:r>
            <a:r>
              <a:rPr lang="en-US" altLang="zh-TW" sz="3600" spc="-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zh-TW" altLang="en-US" sz="3600" spc="-100" dirty="0"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894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8312C4D-6516-4954-841F-2826F1A3B3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8256" y="260648"/>
            <a:ext cx="9180512" cy="6597352"/>
          </a:xfrm>
          <a:solidFill>
            <a:schemeClr val="bg1"/>
          </a:solidFill>
        </p:spPr>
        <p:txBody>
          <a:bodyPr/>
          <a:lstStyle/>
          <a:p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除了「永保青春」</a:t>
            </a:r>
            <a:r>
              <a:rPr lang="en-US" altLang="zh-TW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我們沒有君王</a:t>
            </a:r>
            <a:r>
              <a:rPr lang="en-US" altLang="zh-TW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某七十歲婦人為減肥而經常抽脂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有一次竟意外抽死了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本來就沒有青春常駐這回事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但對某些人來說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b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青春有時比天主還重要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altLang="zh-TW" sz="3600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Eternal youth is our only sovereign</a:t>
            </a:r>
            <a:r>
              <a:rPr lang="en-US" altLang="zh-TW" sz="3600" b="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A 70-year old woman, desperate to preserve her figure, died on the liposuction table—a martyr to the cult of agelessness. Foolish hearts! </a:t>
            </a:r>
            <a:br>
              <a:rPr lang="en-US" altLang="zh-TW" sz="3600" b="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sz="3600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flesh escapes time.</a:t>
            </a:r>
            <a:r>
              <a:rPr lang="en-US" altLang="zh-TW" sz="3600" b="1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TW" sz="3600" b="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Yet still they kneel, offering their lives upon </a:t>
            </a:r>
            <a:r>
              <a:rPr lang="en-US" altLang="zh-TW" sz="3600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vanity’s altar</a:t>
            </a:r>
            <a:r>
              <a:rPr lang="en-US" altLang="zh-TW" sz="3600" b="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as if smooth skin could outshine the face of God.</a:t>
            </a:r>
            <a:endParaRPr lang="zh-TW" altLang="en-US" sz="3600" dirty="0"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842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1023</Words>
  <Application>Microsoft Office PowerPoint</Application>
  <PresentationFormat>如螢幕大小 (4:3)</PresentationFormat>
  <Paragraphs>52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12</vt:i4>
      </vt:variant>
    </vt:vector>
  </HeadingPairs>
  <TitlesOfParts>
    <vt:vector size="23" baseType="lpstr">
      <vt:lpstr>華康中黑體</vt:lpstr>
      <vt:lpstr>華康粗黑體</vt:lpstr>
      <vt:lpstr>華康儷中黑</vt:lpstr>
      <vt:lpstr>華康儷中黑(P)</vt:lpstr>
      <vt:lpstr>新細明體</vt:lpstr>
      <vt:lpstr>Arial</vt:lpstr>
      <vt:lpstr>Calibri</vt:lpstr>
      <vt:lpstr>Calibri Light</vt:lpstr>
      <vt:lpstr>Office 佈景主題</vt:lpstr>
      <vt:lpstr>2_預設簡報設計</vt:lpstr>
      <vt:lpstr>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kam yiu tsui</dc:creator>
  <cp:lastModifiedBy>user</cp:lastModifiedBy>
  <cp:revision>2</cp:revision>
  <dcterms:created xsi:type="dcterms:W3CDTF">2025-04-10T09:29:06Z</dcterms:created>
  <dcterms:modified xsi:type="dcterms:W3CDTF">2025-04-11T03:00:01Z</dcterms:modified>
</cp:coreProperties>
</file>